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438912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995"/>
    <a:srgbClr val="E0CE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53" autoAdjust="0"/>
    <p:restoredTop sz="95175" autoAdjust="0"/>
  </p:normalViewPr>
  <p:slideViewPr>
    <p:cSldViewPr snapToGrid="0" snapToObjects="1">
      <p:cViewPr>
        <p:scale>
          <a:sx n="40" d="100"/>
          <a:sy n="40" d="100"/>
        </p:scale>
        <p:origin x="852" y="-45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lstStyle>
            <a:lvl1pPr marL="0" marR="0" lvl="0" indent="0" algn="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
            <a:headEnd type="none" w="sm" len="sm"/>
            <a:tailEnd type="none" w="sm" len="sm"/>
          </a:ln>
        </p:spPr>
      </p:sp>
      <p:sp>
        <p:nvSpPr>
          <p:cNvPr id="6" name="Shape 6"/>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Font typeface="Arial"/>
              <a:buNone/>
              <a:defRPr sz="1800" b="0" i="0" u="none" strike="noStrike" cap="none"/>
            </a:lvl1pPr>
            <a:lvl2pPr marL="914400" marR="0" lvl="1" indent="-228600" algn="l" rtl="0">
              <a:spcBef>
                <a:spcPts val="0"/>
              </a:spcBef>
              <a:spcAft>
                <a:spcPts val="0"/>
              </a:spcAft>
              <a:buSzPts val="1400"/>
              <a:buFont typeface="Arial"/>
              <a:buNone/>
              <a:defRPr sz="1800" b="0" i="0" u="none" strike="noStrike" cap="none"/>
            </a:lvl2pPr>
            <a:lvl3pPr marL="1371600" marR="0" lvl="2" indent="-228600" algn="l" rtl="0">
              <a:spcBef>
                <a:spcPts val="0"/>
              </a:spcBef>
              <a:spcAft>
                <a:spcPts val="0"/>
              </a:spcAft>
              <a:buSzPts val="1400"/>
              <a:buFont typeface="Arial"/>
              <a:buNone/>
              <a:defRPr sz="1800" b="0" i="0" u="none" strike="noStrike" cap="none"/>
            </a:lvl3pPr>
            <a:lvl4pPr marL="1828800" marR="0" lvl="3" indent="-228600" algn="l" rtl="0">
              <a:spcBef>
                <a:spcPts val="0"/>
              </a:spcBef>
              <a:spcAft>
                <a:spcPts val="0"/>
              </a:spcAft>
              <a:buSzPts val="1400"/>
              <a:buFont typeface="Arial"/>
              <a:buNone/>
              <a:defRPr sz="1800" b="0" i="0" u="none" strike="noStrike" cap="none"/>
            </a:lvl4pPr>
            <a:lvl5pPr marL="2286000" marR="0" lvl="4" indent="-228600" algn="l" rtl="0">
              <a:spcBef>
                <a:spcPts val="0"/>
              </a:spcBef>
              <a:spcAft>
                <a:spcPts val="0"/>
              </a:spcAft>
              <a:buSzPts val="1400"/>
              <a:buFont typeface="Arial"/>
              <a:buNone/>
              <a:defRPr sz="1800" b="0" i="0" u="none" strike="noStrike" cap="none"/>
            </a:lvl5pPr>
            <a:lvl6pPr marL="2743200" marR="0" lvl="5" indent="-228600" algn="l" rtl="0">
              <a:spcBef>
                <a:spcPts val="0"/>
              </a:spcBef>
              <a:spcAft>
                <a:spcPts val="0"/>
              </a:spcAft>
              <a:buSzPts val="1400"/>
              <a:buFont typeface="Arial"/>
              <a:buNone/>
              <a:defRPr sz="1800" b="0" i="0" u="none" strike="noStrike" cap="none"/>
            </a:lvl6pPr>
            <a:lvl7pPr marL="3200400" marR="0" lvl="6" indent="-228600" algn="l" rtl="0">
              <a:spcBef>
                <a:spcPts val="0"/>
              </a:spcBef>
              <a:spcAft>
                <a:spcPts val="0"/>
              </a:spcAft>
              <a:buSzPts val="1400"/>
              <a:buFont typeface="Arial"/>
              <a:buNone/>
              <a:defRPr sz="1800" b="0" i="0" u="none" strike="noStrike" cap="none"/>
            </a:lvl7pPr>
            <a:lvl8pPr marL="3657600" marR="0" lvl="7" indent="-228600" algn="l" rtl="0">
              <a:spcBef>
                <a:spcPts val="0"/>
              </a:spcBef>
              <a:spcAft>
                <a:spcPts val="0"/>
              </a:spcAft>
              <a:buSzPts val="1400"/>
              <a:buFont typeface="Arial"/>
              <a:buNone/>
              <a:defRPr sz="1800" b="0" i="0" u="none" strike="noStrike" cap="none"/>
            </a:lvl8pPr>
            <a:lvl9pPr marL="4114800" marR="0" lvl="8" indent="-228600" algn="l" rtl="0">
              <a:spcBef>
                <a:spcPts val="0"/>
              </a:spcBef>
              <a:spcAft>
                <a:spcPts val="0"/>
              </a:spcAft>
              <a:buSzPts val="1400"/>
              <a:buFont typeface="Arial"/>
              <a:buNone/>
              <a:defRPr sz="1800" b="0" i="0" u="none" strike="noStrike" cap="none"/>
            </a:lvl9pPr>
          </a:lstStyle>
          <a:p>
            <a:endParaRPr/>
          </a:p>
        </p:txBody>
      </p:sp>
      <p:sp>
        <p:nvSpPr>
          <p:cNvPr id="7" name="Shape 7"/>
          <p:cNvSpPr txBox="1">
            <a:spLocks noGrp="1"/>
          </p:cNvSpPr>
          <p:nvPr>
            <p:ph type="ftr" idx="11"/>
          </p:nvPr>
        </p:nvSpPr>
        <p:spPr>
          <a:xfrm>
            <a:off x="0" y="8685211"/>
            <a:ext cx="2971799" cy="4572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ts val="1400"/>
              <a:buFont typeface="Arial"/>
              <a:buNone/>
              <a:defRPr sz="84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1"/>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86" name="Shape 86"/>
          <p:cNvSpPr txBox="1">
            <a:spLocks noGrp="1"/>
          </p:cNvSpPr>
          <p:nvPr>
            <p:ph type="body" idx="1"/>
          </p:nvPr>
        </p:nvSpPr>
        <p:spPr>
          <a:xfrm>
            <a:off x="685800" y="4343400"/>
            <a:ext cx="5486399"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Font typeface="Arial"/>
              <a:buNone/>
            </a:pPr>
            <a:endParaRPr sz="1800" b="0" i="0" u="none" strike="noStrike" cap="none"/>
          </a:p>
        </p:txBody>
      </p:sp>
      <p:sp>
        <p:nvSpPr>
          <p:cNvPr id="87" name="Shape 87"/>
          <p:cNvSpPr txBox="1"/>
          <p:nvPr/>
        </p:nvSpPr>
        <p:spPr>
          <a:xfrm>
            <a:off x="3884612" y="8685211"/>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Font typeface="Arial"/>
              <a:buNone/>
            </a:pPr>
            <a:fld id="{00000000-1234-1234-1234-123412341234}" type="slidenum">
              <a:rPr lang="en-US" sz="1200" b="0" i="0" u="none" strike="noStrike" cap="none">
                <a:solidFill>
                  <a:srgbClr val="000000"/>
                </a:solidFill>
                <a:latin typeface="Arial"/>
                <a:ea typeface="Arial"/>
                <a:cs typeface="Arial"/>
                <a:sym typeface="Arial"/>
              </a:rPr>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1646236" y="10242550"/>
            <a:ext cx="29627512" cy="28963938"/>
          </a:xfrm>
          <a:prstGeom prst="rect">
            <a:avLst/>
          </a:prstGeom>
          <a:noFill/>
          <a:ln>
            <a:noFill/>
          </a:ln>
        </p:spPr>
        <p:txBody>
          <a:bodyPr spcFirstLastPara="1" wrap="square" lIns="91425" tIns="91425" rIns="91425" bIns="91425" anchor="t" anchorCtr="0"/>
          <a:lstStyle>
            <a:lvl1pPr marL="457200" marR="0" lvl="0" indent="-1181100" algn="l" rtl="0">
              <a:lnSpc>
                <a:spcPct val="100000"/>
              </a:lnSpc>
              <a:spcBef>
                <a:spcPts val="3000"/>
              </a:spcBef>
              <a:spcAft>
                <a:spcPts val="0"/>
              </a:spcAft>
              <a:buClr>
                <a:schemeClr val="dk1"/>
              </a:buClr>
              <a:buSzPts val="15000"/>
              <a:buFont typeface="Arial"/>
              <a:buChar char="•"/>
              <a:defRPr sz="15000" b="0" i="0" u="none" strike="noStrike" cap="none">
                <a:solidFill>
                  <a:schemeClr val="dk1"/>
                </a:solidFill>
                <a:latin typeface="Arial"/>
                <a:ea typeface="Arial"/>
                <a:cs typeface="Arial"/>
                <a:sym typeface="Arial"/>
              </a:defRPr>
            </a:lvl1pPr>
            <a:lvl2pPr marL="914400" marR="0" lvl="1" indent="-1060450" algn="l" rtl="0">
              <a:lnSpc>
                <a:spcPct val="100000"/>
              </a:lnSpc>
              <a:spcBef>
                <a:spcPts val="2620"/>
              </a:spcBef>
              <a:spcAft>
                <a:spcPts val="0"/>
              </a:spcAft>
              <a:buClr>
                <a:schemeClr val="dk1"/>
              </a:buClr>
              <a:buSzPts val="13100"/>
              <a:buFont typeface="Arial"/>
              <a:buChar char="–"/>
              <a:defRPr sz="13100" b="0" i="0" u="none" strike="noStrike" cap="none">
                <a:solidFill>
                  <a:schemeClr val="dk1"/>
                </a:solidFill>
                <a:latin typeface="Arial"/>
                <a:ea typeface="Arial"/>
                <a:cs typeface="Arial"/>
                <a:sym typeface="Arial"/>
              </a:defRPr>
            </a:lvl2pPr>
            <a:lvl3pPr marL="1371600" marR="0" lvl="2" indent="-939800" algn="l" rtl="0">
              <a:lnSpc>
                <a:spcPct val="100000"/>
              </a:lnSpc>
              <a:spcBef>
                <a:spcPts val="2240"/>
              </a:spcBef>
              <a:spcAft>
                <a:spcPts val="0"/>
              </a:spcAft>
              <a:buClr>
                <a:schemeClr val="dk1"/>
              </a:buClr>
              <a:buSzPts val="11200"/>
              <a:buFont typeface="Arial"/>
              <a:buChar char="•"/>
              <a:defRPr sz="11200" b="0" i="0" u="none" strike="noStrike" cap="none">
                <a:solidFill>
                  <a:schemeClr val="dk1"/>
                </a:solidFill>
                <a:latin typeface="Arial"/>
                <a:ea typeface="Arial"/>
                <a:cs typeface="Arial"/>
                <a:sym typeface="Arial"/>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9358" y="13635320"/>
            <a:ext cx="27979686" cy="9408458"/>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subTitle" idx="1"/>
          </p:nvPr>
        </p:nvSpPr>
        <p:spPr>
          <a:xfrm>
            <a:off x="4937523" y="24872580"/>
            <a:ext cx="23043355" cy="11214847"/>
          </a:xfrm>
          <a:prstGeom prst="rect">
            <a:avLst/>
          </a:prstGeom>
          <a:noFill/>
          <a:ln>
            <a:noFill/>
          </a:ln>
        </p:spPr>
        <p:txBody>
          <a:bodyPr spcFirstLastPara="1" wrap="square" lIns="91425" tIns="91425" rIns="91425" bIns="91425" anchor="t" anchorCtr="0"/>
          <a:lstStyle>
            <a:lvl1pPr marL="0" marR="0" lvl="0" indent="0" algn="ctr" rtl="0">
              <a:lnSpc>
                <a:spcPct val="100000"/>
              </a:lnSpc>
              <a:spcBef>
                <a:spcPts val="3000"/>
              </a:spcBef>
              <a:spcAft>
                <a:spcPts val="0"/>
              </a:spcAft>
              <a:buClr>
                <a:schemeClr val="dk1"/>
              </a:buClr>
              <a:buSzPts val="15000"/>
              <a:buFont typeface="Arial"/>
              <a:buNone/>
              <a:defRPr sz="15000" b="0" i="0" u="none" strike="noStrike" cap="none">
                <a:solidFill>
                  <a:schemeClr val="dk1"/>
                </a:solidFill>
                <a:latin typeface="Arial"/>
                <a:ea typeface="Arial"/>
                <a:cs typeface="Arial"/>
                <a:sym typeface="Arial"/>
              </a:defRPr>
            </a:lvl1pPr>
            <a:lvl2pPr marL="457200" marR="0" lvl="1" indent="0" algn="ctr" rtl="0">
              <a:lnSpc>
                <a:spcPct val="100000"/>
              </a:lnSpc>
              <a:spcBef>
                <a:spcPts val="2620"/>
              </a:spcBef>
              <a:spcAft>
                <a:spcPts val="0"/>
              </a:spcAft>
              <a:buClr>
                <a:schemeClr val="dk1"/>
              </a:buClr>
              <a:buSzPts val="13100"/>
              <a:buFont typeface="Arial"/>
              <a:buNone/>
              <a:defRPr sz="13100" b="0" i="0" u="none" strike="noStrike" cap="none">
                <a:solidFill>
                  <a:schemeClr val="dk1"/>
                </a:solidFill>
                <a:latin typeface="Arial"/>
                <a:ea typeface="Arial"/>
                <a:cs typeface="Arial"/>
                <a:sym typeface="Arial"/>
              </a:defRPr>
            </a:lvl2pPr>
            <a:lvl3pPr marL="914400" marR="0" lvl="2" indent="0" algn="ctr" rtl="0">
              <a:lnSpc>
                <a:spcPct val="100000"/>
              </a:lnSpc>
              <a:spcBef>
                <a:spcPts val="2240"/>
              </a:spcBef>
              <a:spcAft>
                <a:spcPts val="0"/>
              </a:spcAft>
              <a:buClr>
                <a:schemeClr val="dk1"/>
              </a:buClr>
              <a:buSzPts val="11200"/>
              <a:buFont typeface="Arial"/>
              <a:buNone/>
              <a:defRPr sz="11200" b="0" i="0" u="none" strike="noStrike" cap="none">
                <a:solidFill>
                  <a:schemeClr val="dk1"/>
                </a:solidFill>
                <a:latin typeface="Arial"/>
                <a:ea typeface="Arial"/>
                <a:cs typeface="Arial"/>
                <a:sym typeface="Arial"/>
              </a:defRPr>
            </a:lvl3pPr>
            <a:lvl4pPr marL="1371600" marR="0" lvl="3"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4pPr>
            <a:lvl5pPr marL="1828800" marR="0" lvl="4"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5pPr>
            <a:lvl6pPr marL="2286000" marR="0" lvl="5"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6pPr>
            <a:lvl7pPr marL="2743200" marR="0" lvl="6"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7pPr>
            <a:lvl8pPr marL="3200400" marR="0" lvl="7"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8pPr>
            <a:lvl9pPr marL="3657600" marR="0" lvl="8" indent="0" algn="ctr" rtl="0">
              <a:lnSpc>
                <a:spcPct val="100000"/>
              </a:lnSpc>
              <a:spcBef>
                <a:spcPts val="1880"/>
              </a:spcBef>
              <a:spcAft>
                <a:spcPts val="0"/>
              </a:spcAft>
              <a:buClr>
                <a:schemeClr val="dk1"/>
              </a:buClr>
              <a:buSzPts val="9400"/>
              <a:buFont typeface="Arial"/>
              <a:buNone/>
              <a:defRPr sz="94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rot="5400000">
            <a:off x="8844489" y="16778673"/>
            <a:ext cx="37450058" cy="7406877"/>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21" name="Shape 21"/>
          <p:cNvSpPr txBox="1">
            <a:spLocks noGrp="1"/>
          </p:cNvSpPr>
          <p:nvPr>
            <p:ph type="body" idx="1"/>
          </p:nvPr>
        </p:nvSpPr>
        <p:spPr>
          <a:xfrm rot="5400000">
            <a:off x="-6026415" y="9428945"/>
            <a:ext cx="37450058" cy="22106335"/>
          </a:xfrm>
          <a:prstGeom prst="rect">
            <a:avLst/>
          </a:prstGeom>
          <a:noFill/>
          <a:ln>
            <a:noFill/>
          </a:ln>
        </p:spPr>
        <p:txBody>
          <a:bodyPr spcFirstLastPara="1" wrap="square" lIns="91425" tIns="91425" rIns="91425" bIns="91425" anchor="t" anchorCtr="0"/>
          <a:lstStyle>
            <a:lvl1pPr marL="457200" marR="0" lvl="0" indent="-1181100" algn="l" rtl="0">
              <a:lnSpc>
                <a:spcPct val="100000"/>
              </a:lnSpc>
              <a:spcBef>
                <a:spcPts val="3000"/>
              </a:spcBef>
              <a:spcAft>
                <a:spcPts val="0"/>
              </a:spcAft>
              <a:buClr>
                <a:schemeClr val="dk1"/>
              </a:buClr>
              <a:buSzPts val="15000"/>
              <a:buFont typeface="Arial"/>
              <a:buChar char="•"/>
              <a:defRPr sz="15000" b="0" i="0" u="none" strike="noStrike" cap="none">
                <a:solidFill>
                  <a:schemeClr val="dk1"/>
                </a:solidFill>
                <a:latin typeface="Arial"/>
                <a:ea typeface="Arial"/>
                <a:cs typeface="Arial"/>
                <a:sym typeface="Arial"/>
              </a:defRPr>
            </a:lvl1pPr>
            <a:lvl2pPr marL="914400" marR="0" lvl="1" indent="-1060450" algn="l" rtl="0">
              <a:lnSpc>
                <a:spcPct val="100000"/>
              </a:lnSpc>
              <a:spcBef>
                <a:spcPts val="2620"/>
              </a:spcBef>
              <a:spcAft>
                <a:spcPts val="0"/>
              </a:spcAft>
              <a:buClr>
                <a:schemeClr val="dk1"/>
              </a:buClr>
              <a:buSzPts val="13100"/>
              <a:buFont typeface="Arial"/>
              <a:buChar char="–"/>
              <a:defRPr sz="13100" b="0" i="0" u="none" strike="noStrike" cap="none">
                <a:solidFill>
                  <a:schemeClr val="dk1"/>
                </a:solidFill>
                <a:latin typeface="Arial"/>
                <a:ea typeface="Arial"/>
                <a:cs typeface="Arial"/>
                <a:sym typeface="Arial"/>
              </a:defRPr>
            </a:lvl2pPr>
            <a:lvl3pPr marL="1371600" marR="0" lvl="2" indent="-939800" algn="l" rtl="0">
              <a:lnSpc>
                <a:spcPct val="100000"/>
              </a:lnSpc>
              <a:spcBef>
                <a:spcPts val="2240"/>
              </a:spcBef>
              <a:spcAft>
                <a:spcPts val="0"/>
              </a:spcAft>
              <a:buClr>
                <a:schemeClr val="dk1"/>
              </a:buClr>
              <a:buSzPts val="11200"/>
              <a:buFont typeface="Arial"/>
              <a:buChar char="•"/>
              <a:defRPr sz="11200" b="0" i="0" u="none" strike="noStrike" cap="none">
                <a:solidFill>
                  <a:schemeClr val="dk1"/>
                </a:solidFill>
                <a:latin typeface="Arial"/>
                <a:ea typeface="Arial"/>
                <a:cs typeface="Arial"/>
                <a:sym typeface="Arial"/>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27" name="Shape 27"/>
          <p:cNvSpPr txBox="1">
            <a:spLocks noGrp="1"/>
          </p:cNvSpPr>
          <p:nvPr>
            <p:ph type="body" idx="1"/>
          </p:nvPr>
        </p:nvSpPr>
        <p:spPr>
          <a:xfrm rot="5400000">
            <a:off x="1978025" y="9910762"/>
            <a:ext cx="28963938" cy="29627512"/>
          </a:xfrm>
          <a:prstGeom prst="rect">
            <a:avLst/>
          </a:prstGeom>
          <a:noFill/>
          <a:ln>
            <a:noFill/>
          </a:ln>
        </p:spPr>
        <p:txBody>
          <a:bodyPr spcFirstLastPara="1" wrap="square" lIns="91425" tIns="91425" rIns="91425" bIns="91425" anchor="t" anchorCtr="0"/>
          <a:lstStyle>
            <a:lvl1pPr marL="457200" marR="0" lvl="0" indent="-1181100" algn="l" rtl="0">
              <a:lnSpc>
                <a:spcPct val="100000"/>
              </a:lnSpc>
              <a:spcBef>
                <a:spcPts val="3000"/>
              </a:spcBef>
              <a:spcAft>
                <a:spcPts val="0"/>
              </a:spcAft>
              <a:buClr>
                <a:schemeClr val="dk1"/>
              </a:buClr>
              <a:buSzPts val="15000"/>
              <a:buFont typeface="Arial"/>
              <a:buChar char="•"/>
              <a:defRPr sz="15000" b="0" i="0" u="none" strike="noStrike" cap="none">
                <a:solidFill>
                  <a:schemeClr val="dk1"/>
                </a:solidFill>
                <a:latin typeface="Arial"/>
                <a:ea typeface="Arial"/>
                <a:cs typeface="Arial"/>
                <a:sym typeface="Arial"/>
              </a:defRPr>
            </a:lvl1pPr>
            <a:lvl2pPr marL="914400" marR="0" lvl="1" indent="-1060450" algn="l" rtl="0">
              <a:lnSpc>
                <a:spcPct val="100000"/>
              </a:lnSpc>
              <a:spcBef>
                <a:spcPts val="2620"/>
              </a:spcBef>
              <a:spcAft>
                <a:spcPts val="0"/>
              </a:spcAft>
              <a:buClr>
                <a:schemeClr val="dk1"/>
              </a:buClr>
              <a:buSzPts val="13100"/>
              <a:buFont typeface="Arial"/>
              <a:buChar char="–"/>
              <a:defRPr sz="13100" b="0" i="0" u="none" strike="noStrike" cap="none">
                <a:solidFill>
                  <a:schemeClr val="dk1"/>
                </a:solidFill>
                <a:latin typeface="Arial"/>
                <a:ea typeface="Arial"/>
                <a:cs typeface="Arial"/>
                <a:sym typeface="Arial"/>
              </a:defRPr>
            </a:lvl2pPr>
            <a:lvl3pPr marL="1371600" marR="0" lvl="2" indent="-939800" algn="l" rtl="0">
              <a:lnSpc>
                <a:spcPct val="100000"/>
              </a:lnSpc>
              <a:spcBef>
                <a:spcPts val="2240"/>
              </a:spcBef>
              <a:spcAft>
                <a:spcPts val="0"/>
              </a:spcAft>
              <a:buClr>
                <a:schemeClr val="dk1"/>
              </a:buClr>
              <a:buSzPts val="11200"/>
              <a:buFont typeface="Arial"/>
              <a:buChar char="•"/>
              <a:defRPr sz="11200" b="0" i="0" u="none" strike="noStrike" cap="none">
                <a:solidFill>
                  <a:schemeClr val="dk1"/>
                </a:solidFill>
                <a:latin typeface="Arial"/>
                <a:ea typeface="Arial"/>
                <a:cs typeface="Arial"/>
                <a:sym typeface="Arial"/>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451998" y="30724288"/>
            <a:ext cx="19751276" cy="3626223"/>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2"/>
              </a:buClr>
              <a:buSzPts val="1400"/>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33" name="Shape 33"/>
          <p:cNvSpPr>
            <a:spLocks noGrp="1"/>
          </p:cNvSpPr>
          <p:nvPr>
            <p:ph type="pic" idx="2"/>
          </p:nvPr>
        </p:nvSpPr>
        <p:spPr>
          <a:xfrm>
            <a:off x="6451998" y="3922058"/>
            <a:ext cx="19751276" cy="26333825"/>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3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1"/>
          </p:nvPr>
        </p:nvSpPr>
        <p:spPr>
          <a:xfrm>
            <a:off x="6451998" y="34350513"/>
            <a:ext cx="19751276" cy="5152464"/>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chemeClr val="dk1"/>
              </a:buClr>
              <a:buSzPts val="150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240"/>
              </a:spcBef>
              <a:spcAft>
                <a:spcPts val="0"/>
              </a:spcAft>
              <a:buClr>
                <a:schemeClr val="dk1"/>
              </a:buClr>
              <a:buSzPts val="131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200"/>
              </a:spcBef>
              <a:spcAft>
                <a:spcPts val="0"/>
              </a:spcAft>
              <a:buClr>
                <a:schemeClr val="dk1"/>
              </a:buClr>
              <a:buSzPts val="11200"/>
              <a:buFont typeface="Arial"/>
              <a:buNone/>
              <a:defRPr sz="1000" b="0" i="0" u="none" strike="noStrike" cap="none">
                <a:solidFill>
                  <a:schemeClr val="dk1"/>
                </a:solidFill>
                <a:latin typeface="Arial"/>
                <a:ea typeface="Arial"/>
                <a:cs typeface="Arial"/>
                <a:sym typeface="Arial"/>
              </a:defRPr>
            </a:lvl3pPr>
            <a:lvl4pPr marL="1828800" marR="0" lvl="3"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4pPr>
            <a:lvl5pPr marL="2286000" marR="0" lvl="4"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5pPr>
            <a:lvl6pPr marL="2743200" marR="0" lvl="5"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6pPr>
            <a:lvl7pPr marL="3200400" marR="0" lvl="6"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7pPr>
            <a:lvl8pPr marL="3657600" marR="0" lvl="7"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8pPr>
            <a:lvl9pPr marL="4114800" marR="0" lvl="8"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645444" y="1748117"/>
            <a:ext cx="10829926" cy="7436224"/>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2"/>
              </a:buClr>
              <a:buSzPts val="1400"/>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body" idx="1"/>
          </p:nvPr>
        </p:nvSpPr>
        <p:spPr>
          <a:xfrm>
            <a:off x="12870656" y="1748117"/>
            <a:ext cx="18402298" cy="37459024"/>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1645444" y="9184340"/>
            <a:ext cx="10829926" cy="30022799"/>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chemeClr val="dk1"/>
              </a:buClr>
              <a:buSzPts val="150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240"/>
              </a:spcBef>
              <a:spcAft>
                <a:spcPts val="0"/>
              </a:spcAft>
              <a:buClr>
                <a:schemeClr val="dk1"/>
              </a:buClr>
              <a:buSzPts val="131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200"/>
              </a:spcBef>
              <a:spcAft>
                <a:spcPts val="0"/>
              </a:spcAft>
              <a:buClr>
                <a:schemeClr val="dk1"/>
              </a:buClr>
              <a:buSzPts val="11200"/>
              <a:buFont typeface="Arial"/>
              <a:buNone/>
              <a:defRPr sz="1000" b="0" i="0" u="none" strike="noStrike" cap="none">
                <a:solidFill>
                  <a:schemeClr val="dk1"/>
                </a:solidFill>
                <a:latin typeface="Arial"/>
                <a:ea typeface="Arial"/>
                <a:cs typeface="Arial"/>
                <a:sym typeface="Arial"/>
              </a:defRPr>
            </a:lvl3pPr>
            <a:lvl4pPr marL="1828800" marR="0" lvl="3"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4pPr>
            <a:lvl5pPr marL="2286000" marR="0" lvl="4"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5pPr>
            <a:lvl6pPr marL="2743200" marR="0" lvl="5"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6pPr>
            <a:lvl7pPr marL="3200400" marR="0" lvl="6"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7pPr>
            <a:lvl8pPr marL="3657600" marR="0" lvl="7"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8pPr>
            <a:lvl9pPr marL="4114800" marR="0" lvl="8" indent="-228600" algn="l" rtl="0">
              <a:lnSpc>
                <a:spcPct val="100000"/>
              </a:lnSpc>
              <a:spcBef>
                <a:spcPts val="180"/>
              </a:spcBef>
              <a:spcAft>
                <a:spcPts val="0"/>
              </a:spcAft>
              <a:buClr>
                <a:schemeClr val="dk1"/>
              </a:buClr>
              <a:buSzPts val="9400"/>
              <a:buFont typeface="Arial"/>
              <a:buNone/>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1645443" y="9825317"/>
            <a:ext cx="14544675" cy="4094629"/>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chemeClr val="dk1"/>
              </a:buClr>
              <a:buSzPts val="150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100000"/>
              </a:lnSpc>
              <a:spcBef>
                <a:spcPts val="400"/>
              </a:spcBef>
              <a:spcAft>
                <a:spcPts val="0"/>
              </a:spcAft>
              <a:buClr>
                <a:schemeClr val="dk1"/>
              </a:buClr>
              <a:buSzPts val="131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chemeClr val="dk1"/>
              </a:buClr>
              <a:buSzPts val="112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1645443" y="13919948"/>
            <a:ext cx="14544675" cy="25287194"/>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16722328" y="9825317"/>
            <a:ext cx="14550628" cy="4094629"/>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chemeClr val="dk1"/>
              </a:buClr>
              <a:buSzPts val="150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100000"/>
              </a:lnSpc>
              <a:spcBef>
                <a:spcPts val="400"/>
              </a:spcBef>
              <a:spcAft>
                <a:spcPts val="0"/>
              </a:spcAft>
              <a:buClr>
                <a:schemeClr val="dk1"/>
              </a:buClr>
              <a:buSzPts val="131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chemeClr val="dk1"/>
              </a:buClr>
              <a:buSzPts val="112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100000"/>
              </a:lnSpc>
              <a:spcBef>
                <a:spcPts val="320"/>
              </a:spcBef>
              <a:spcAft>
                <a:spcPts val="0"/>
              </a:spcAft>
              <a:buClr>
                <a:schemeClr val="dk1"/>
              </a:buClr>
              <a:buSzPts val="9400"/>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16722328" y="13919948"/>
            <a:ext cx="14550628" cy="25287194"/>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body" idx="1"/>
          </p:nvPr>
        </p:nvSpPr>
        <p:spPr>
          <a:xfrm>
            <a:off x="1645444" y="10242177"/>
            <a:ext cx="14756606" cy="2896496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16516352" y="10242177"/>
            <a:ext cx="14756606" cy="2896496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5" y="28205209"/>
            <a:ext cx="27980879" cy="8715934"/>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2"/>
              </a:buClr>
              <a:buSzPts val="1400"/>
              <a:buFont typeface="Arial"/>
              <a:buNone/>
              <a:defRPr sz="4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68" name="Shape 68"/>
          <p:cNvSpPr txBox="1">
            <a:spLocks noGrp="1"/>
          </p:cNvSpPr>
          <p:nvPr>
            <p:ph type="body" idx="1"/>
          </p:nvPr>
        </p:nvSpPr>
        <p:spPr>
          <a:xfrm>
            <a:off x="2600325" y="18604006"/>
            <a:ext cx="27980879" cy="96012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chemeClr val="dk1"/>
              </a:buClr>
              <a:buSzPts val="15000"/>
              <a:buFont typeface="Arial"/>
              <a:buNone/>
              <a:defRPr sz="2000" b="0" i="0" u="none" strike="noStrike" cap="none">
                <a:solidFill>
                  <a:schemeClr val="dk1"/>
                </a:solidFill>
                <a:latin typeface="Arial"/>
                <a:ea typeface="Arial"/>
                <a:cs typeface="Arial"/>
                <a:sym typeface="Arial"/>
              </a:defRPr>
            </a:lvl1pPr>
            <a:lvl2pPr marL="914400" marR="0" lvl="1" indent="-228600" algn="l" rtl="0">
              <a:lnSpc>
                <a:spcPct val="100000"/>
              </a:lnSpc>
              <a:spcBef>
                <a:spcPts val="360"/>
              </a:spcBef>
              <a:spcAft>
                <a:spcPts val="0"/>
              </a:spcAft>
              <a:buClr>
                <a:schemeClr val="dk1"/>
              </a:buClr>
              <a:buSzPts val="131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320"/>
              </a:spcBef>
              <a:spcAft>
                <a:spcPts val="0"/>
              </a:spcAft>
              <a:buClr>
                <a:schemeClr val="dk1"/>
              </a:buClr>
              <a:buSzPts val="112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5pPr>
            <a:lvl6pPr marL="2743200" marR="0" lvl="5"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6pPr>
            <a:lvl7pPr marL="3200400" marR="0" lvl="6"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7pPr>
            <a:lvl8pPr marL="3657600" marR="0" lvl="7"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8pPr>
            <a:lvl9pPr marL="4114800" marR="0" lvl="8" indent="-228600" algn="l" rtl="0">
              <a:lnSpc>
                <a:spcPct val="100000"/>
              </a:lnSpc>
              <a:spcBef>
                <a:spcPts val="280"/>
              </a:spcBef>
              <a:spcAft>
                <a:spcPts val="0"/>
              </a:spcAft>
              <a:buClr>
                <a:schemeClr val="dk1"/>
              </a:buClr>
              <a:buSzPts val="9400"/>
              <a:buFont typeface="Arial"/>
              <a:buNone/>
              <a:defRPr sz="14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1757361"/>
            <a:ext cx="29627512" cy="73152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ts val="1400"/>
              <a:buFont typeface="Arial"/>
              <a:buNone/>
              <a:defRPr sz="206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1646236" y="10242550"/>
            <a:ext cx="29627512" cy="28963938"/>
          </a:xfrm>
          <a:prstGeom prst="rect">
            <a:avLst/>
          </a:prstGeom>
          <a:noFill/>
          <a:ln>
            <a:noFill/>
          </a:ln>
        </p:spPr>
        <p:txBody>
          <a:bodyPr spcFirstLastPara="1" wrap="square" lIns="91425" tIns="91425" rIns="91425" bIns="91425" anchor="t" anchorCtr="0"/>
          <a:lstStyle>
            <a:lvl1pPr marL="457200" marR="0" lvl="0" indent="-1181100" algn="l" rtl="0">
              <a:lnSpc>
                <a:spcPct val="100000"/>
              </a:lnSpc>
              <a:spcBef>
                <a:spcPts val="3000"/>
              </a:spcBef>
              <a:spcAft>
                <a:spcPts val="0"/>
              </a:spcAft>
              <a:buClr>
                <a:schemeClr val="dk1"/>
              </a:buClr>
              <a:buSzPts val="15000"/>
              <a:buFont typeface="Arial"/>
              <a:buChar char="•"/>
              <a:defRPr sz="15000" b="0" i="0" u="none" strike="noStrike" cap="none">
                <a:solidFill>
                  <a:schemeClr val="dk1"/>
                </a:solidFill>
                <a:latin typeface="Arial"/>
                <a:ea typeface="Arial"/>
                <a:cs typeface="Arial"/>
                <a:sym typeface="Arial"/>
              </a:defRPr>
            </a:lvl1pPr>
            <a:lvl2pPr marL="914400" marR="0" lvl="1" indent="-1060450" algn="l" rtl="0">
              <a:lnSpc>
                <a:spcPct val="100000"/>
              </a:lnSpc>
              <a:spcBef>
                <a:spcPts val="2620"/>
              </a:spcBef>
              <a:spcAft>
                <a:spcPts val="0"/>
              </a:spcAft>
              <a:buClr>
                <a:schemeClr val="dk1"/>
              </a:buClr>
              <a:buSzPts val="13100"/>
              <a:buFont typeface="Arial"/>
              <a:buChar char="–"/>
              <a:defRPr sz="13100" b="0" i="0" u="none" strike="noStrike" cap="none">
                <a:solidFill>
                  <a:schemeClr val="dk1"/>
                </a:solidFill>
                <a:latin typeface="Arial"/>
                <a:ea typeface="Arial"/>
                <a:cs typeface="Arial"/>
                <a:sym typeface="Arial"/>
              </a:defRPr>
            </a:lvl2pPr>
            <a:lvl3pPr marL="1371600" marR="0" lvl="2" indent="-939800" algn="l" rtl="0">
              <a:lnSpc>
                <a:spcPct val="100000"/>
              </a:lnSpc>
              <a:spcBef>
                <a:spcPts val="2240"/>
              </a:spcBef>
              <a:spcAft>
                <a:spcPts val="0"/>
              </a:spcAft>
              <a:buClr>
                <a:schemeClr val="dk1"/>
              </a:buClr>
              <a:buSzPts val="11200"/>
              <a:buFont typeface="Arial"/>
              <a:buChar char="•"/>
              <a:defRPr sz="11200" b="0" i="0" u="none" strike="noStrike" cap="none">
                <a:solidFill>
                  <a:schemeClr val="dk1"/>
                </a:solidFill>
                <a:latin typeface="Arial"/>
                <a:ea typeface="Arial"/>
                <a:cs typeface="Arial"/>
                <a:sym typeface="Arial"/>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1644650" y="39968488"/>
            <a:ext cx="7681911"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39968488"/>
            <a:ext cx="10425112" cy="30480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ts val="1400"/>
              <a:buFont typeface="Arial"/>
              <a:buNone/>
              <a:defRPr sz="84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8" y="39968488"/>
            <a:ext cx="7681911" cy="3048000"/>
          </a:xfrm>
          <a:prstGeom prst="rect">
            <a:avLst/>
          </a:prstGeom>
          <a:noFill/>
          <a:ln>
            <a:noFill/>
          </a:ln>
        </p:spPr>
        <p:txBody>
          <a:bodyPr spcFirstLastPara="1" wrap="square" lIns="428450" tIns="214225" rIns="428450" bIns="214225" anchor="t" anchorCtr="0">
            <a:noAutofit/>
          </a:bodyPr>
          <a:lstStyle>
            <a:lvl1pPr marL="0" marR="0" lvl="0"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Font typeface="Arial"/>
              <a:buNone/>
              <a:defRPr sz="66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Shape 89"/>
          <p:cNvSpPr txBox="1"/>
          <p:nvPr/>
        </p:nvSpPr>
        <p:spPr>
          <a:xfrm>
            <a:off x="9401325" y="2259900"/>
            <a:ext cx="15357300" cy="1077900"/>
          </a:xfrm>
          <a:prstGeom prst="rect">
            <a:avLst/>
          </a:prstGeom>
          <a:noFill/>
          <a:ln>
            <a:noFill/>
          </a:ln>
        </p:spPr>
        <p:txBody>
          <a:bodyPr spcFirstLastPara="1" wrap="square" lIns="98650" tIns="49325" rIns="98650" bIns="49325" anchor="t" anchorCtr="0">
            <a:noAutofit/>
          </a:bodyPr>
          <a:lstStyle/>
          <a:p>
            <a:pPr marL="0" marR="0" lvl="0" indent="0" algn="ctr" rtl="0">
              <a:lnSpc>
                <a:spcPct val="30000"/>
              </a:lnSpc>
              <a:spcBef>
                <a:spcPts val="0"/>
              </a:spcBef>
              <a:spcAft>
                <a:spcPts val="0"/>
              </a:spcAft>
              <a:buClr>
                <a:schemeClr val="dk1"/>
              </a:buClr>
              <a:buFont typeface="Times New Roman"/>
              <a:buNone/>
            </a:pPr>
            <a:r>
              <a:rPr lang="en-US" sz="7200" b="1" dirty="0">
                <a:solidFill>
                  <a:schemeClr val="dk1"/>
                </a:solidFill>
                <a:latin typeface="Times New Roman"/>
                <a:ea typeface="Times New Roman"/>
                <a:cs typeface="Times New Roman"/>
                <a:sym typeface="Times New Roman"/>
              </a:rPr>
              <a:t>VIP Senior Project, 2018</a:t>
            </a:r>
            <a:r>
              <a:rPr lang="en-US" sz="7200" b="1" i="0" u="none" strike="noStrike" cap="none" dirty="0">
                <a:solidFill>
                  <a:schemeClr val="dk1"/>
                </a:solidFill>
                <a:latin typeface="Times New Roman"/>
                <a:ea typeface="Times New Roman"/>
                <a:cs typeface="Times New Roman"/>
                <a:sym typeface="Times New Roman"/>
              </a:rPr>
              <a:t>, </a:t>
            </a:r>
            <a:r>
              <a:rPr lang="en-US" sz="7200" b="1" dirty="0">
                <a:solidFill>
                  <a:schemeClr val="dk1"/>
                </a:solidFill>
                <a:latin typeface="Times New Roman"/>
                <a:ea typeface="Times New Roman"/>
                <a:cs typeface="Times New Roman"/>
                <a:sym typeface="Times New Roman"/>
              </a:rPr>
              <a:t>Spring</a:t>
            </a:r>
            <a:endParaRPr dirty="0"/>
          </a:p>
        </p:txBody>
      </p:sp>
      <p:sp>
        <p:nvSpPr>
          <p:cNvPr id="90" name="Shape 90"/>
          <p:cNvSpPr txBox="1"/>
          <p:nvPr/>
        </p:nvSpPr>
        <p:spPr>
          <a:xfrm>
            <a:off x="6567486" y="2590800"/>
            <a:ext cx="19797600" cy="2452800"/>
          </a:xfrm>
          <a:prstGeom prst="rect">
            <a:avLst/>
          </a:prstGeom>
          <a:noFill/>
          <a:ln>
            <a:noFill/>
          </a:ln>
        </p:spPr>
        <p:txBody>
          <a:bodyPr spcFirstLastPara="1" wrap="square" lIns="98650" tIns="49325" rIns="98650" bIns="49325" anchor="t" anchorCtr="0">
            <a:noAutofit/>
          </a:bodyPr>
          <a:lstStyle/>
          <a:p>
            <a:pPr marL="0" marR="0" lvl="0" indent="0" algn="ctr" rtl="0">
              <a:lnSpc>
                <a:spcPct val="100000"/>
              </a:lnSpc>
              <a:spcBef>
                <a:spcPts val="0"/>
              </a:spcBef>
              <a:spcAft>
                <a:spcPts val="0"/>
              </a:spcAft>
              <a:buClr>
                <a:srgbClr val="3333CC"/>
              </a:buClr>
              <a:buFont typeface="Arial"/>
              <a:buNone/>
            </a:pPr>
            <a:r>
              <a:rPr lang="en-US" sz="6000" b="1" i="0" u="none" strike="noStrike" cap="none" dirty="0">
                <a:solidFill>
                  <a:srgbClr val="3333CC"/>
                </a:solidFill>
                <a:latin typeface="Arial"/>
                <a:ea typeface="Arial"/>
                <a:cs typeface="Arial"/>
                <a:sym typeface="Arial"/>
              </a:rPr>
              <a:t>VR-Gaming to Broad Participation in CS 1.0</a:t>
            </a:r>
            <a:endParaRPr sz="6000" dirty="0"/>
          </a:p>
          <a:p>
            <a:pPr marL="0" marR="0" lvl="0" indent="0" algn="ctr" rtl="0">
              <a:lnSpc>
                <a:spcPct val="100000"/>
              </a:lnSpc>
              <a:spcBef>
                <a:spcPts val="0"/>
              </a:spcBef>
              <a:spcAft>
                <a:spcPts val="0"/>
              </a:spcAft>
              <a:buClr>
                <a:srgbClr val="3333CC"/>
              </a:buClr>
              <a:buFont typeface="Arial"/>
              <a:buNone/>
            </a:pPr>
            <a:r>
              <a:rPr lang="en-US" sz="3500" b="1" i="0" u="none" strike="noStrike" cap="none" dirty="0">
                <a:solidFill>
                  <a:schemeClr val="tx1"/>
                </a:solidFill>
                <a:latin typeface="Arial"/>
                <a:ea typeface="Arial"/>
                <a:cs typeface="Arial"/>
                <a:sym typeface="Arial"/>
              </a:rPr>
              <a:t>Student: </a:t>
            </a:r>
            <a:r>
              <a:rPr lang="en-US" sz="3500" dirty="0">
                <a:solidFill>
                  <a:schemeClr val="tx1"/>
                </a:solidFill>
              </a:rPr>
              <a:t>Daniel Perez</a:t>
            </a:r>
            <a:r>
              <a:rPr lang="en-US" sz="3500" b="0" i="0" u="none" strike="noStrike" cap="none" dirty="0">
                <a:solidFill>
                  <a:schemeClr val="tx1"/>
                </a:solidFill>
                <a:latin typeface="Arial"/>
                <a:ea typeface="Arial"/>
                <a:cs typeface="Arial"/>
                <a:sym typeface="Arial"/>
              </a:rPr>
              <a:t>, </a:t>
            </a:r>
            <a:r>
              <a:rPr lang="en-US" sz="3500" b="0" i="0" u="none" strike="noStrike" cap="none" dirty="0">
                <a:solidFill>
                  <a:schemeClr val="tx1"/>
                </a:solidFill>
                <a:sym typeface="Arial"/>
              </a:rPr>
              <a:t>Florida International University</a:t>
            </a:r>
            <a:endParaRPr dirty="0">
              <a:solidFill>
                <a:schemeClr val="tx1"/>
              </a:solidFill>
            </a:endParaRPr>
          </a:p>
          <a:p>
            <a:pPr lvl="0" algn="ctr">
              <a:buClr>
                <a:srgbClr val="3333CC"/>
              </a:buClr>
            </a:pPr>
            <a:r>
              <a:rPr lang="en-US" sz="3500" b="1" i="0" u="none" strike="noStrike" cap="none" dirty="0">
                <a:solidFill>
                  <a:schemeClr val="tx1"/>
                </a:solidFill>
                <a:latin typeface="Arial"/>
                <a:ea typeface="Arial"/>
                <a:cs typeface="Arial"/>
                <a:sym typeface="Arial"/>
              </a:rPr>
              <a:t>Mentor:</a:t>
            </a:r>
            <a:r>
              <a:rPr lang="en-US" sz="3500" b="1" i="1" u="none" strike="noStrike" cap="none" dirty="0">
                <a:solidFill>
                  <a:schemeClr val="tx1"/>
                </a:solidFill>
                <a:latin typeface="Arial"/>
                <a:ea typeface="Arial"/>
                <a:cs typeface="Arial"/>
                <a:sym typeface="Arial"/>
              </a:rPr>
              <a:t> </a:t>
            </a:r>
            <a:r>
              <a:rPr lang="en-US" sz="3500" b="0" i="0" u="none" strike="noStrike" cap="none" dirty="0">
                <a:solidFill>
                  <a:schemeClr val="tx1"/>
                </a:solidFill>
                <a:latin typeface="Arial"/>
                <a:ea typeface="Arial"/>
                <a:cs typeface="Arial"/>
                <a:sym typeface="Arial"/>
              </a:rPr>
              <a:t>Francisco Ortega,</a:t>
            </a:r>
            <a:r>
              <a:rPr lang="en-US" sz="3500" b="0" i="1" u="none" strike="noStrike" cap="none" dirty="0">
                <a:solidFill>
                  <a:schemeClr val="tx1"/>
                </a:solidFill>
                <a:latin typeface="Arial"/>
                <a:ea typeface="Arial"/>
                <a:cs typeface="Arial"/>
                <a:sym typeface="Arial"/>
              </a:rPr>
              <a:t> </a:t>
            </a:r>
            <a:r>
              <a:rPr lang="en-US" sz="3500" dirty="0">
                <a:solidFill>
                  <a:schemeClr val="tx1"/>
                </a:solidFill>
              </a:rPr>
              <a:t>Florida International University</a:t>
            </a:r>
            <a:endParaRPr dirty="0">
              <a:solidFill>
                <a:schemeClr val="tx1"/>
              </a:solidFill>
            </a:endParaRPr>
          </a:p>
          <a:p>
            <a:pPr marL="0" marR="0" lvl="0" indent="0" algn="ctr" rtl="0">
              <a:lnSpc>
                <a:spcPct val="100000"/>
              </a:lnSpc>
              <a:spcBef>
                <a:spcPts val="0"/>
              </a:spcBef>
              <a:spcAft>
                <a:spcPts val="0"/>
              </a:spcAft>
              <a:buClr>
                <a:srgbClr val="3333CC"/>
              </a:buClr>
              <a:buFont typeface="Arial"/>
              <a:buNone/>
            </a:pPr>
            <a:r>
              <a:rPr lang="en-US" sz="3500" b="1" dirty="0">
                <a:solidFill>
                  <a:schemeClr val="tx1"/>
                </a:solidFill>
              </a:rPr>
              <a:t>Professor</a:t>
            </a:r>
            <a:r>
              <a:rPr lang="en-US" sz="3500" b="1" i="0" u="none" strike="noStrike" cap="none" dirty="0">
                <a:solidFill>
                  <a:schemeClr val="tx1"/>
                </a:solidFill>
                <a:latin typeface="Arial"/>
                <a:ea typeface="Arial"/>
                <a:cs typeface="Arial"/>
                <a:sym typeface="Arial"/>
              </a:rPr>
              <a:t>:</a:t>
            </a:r>
            <a:r>
              <a:rPr lang="en-US" sz="3500" b="1" i="1" u="none" strike="noStrike" cap="none" dirty="0">
                <a:solidFill>
                  <a:schemeClr val="tx1"/>
                </a:solidFill>
                <a:latin typeface="Arial"/>
                <a:ea typeface="Arial"/>
                <a:cs typeface="Arial"/>
                <a:sym typeface="Arial"/>
              </a:rPr>
              <a:t> </a:t>
            </a:r>
            <a:r>
              <a:rPr lang="en-US" sz="3500" b="0" i="0" u="none" strike="noStrike" cap="none" dirty="0">
                <a:solidFill>
                  <a:schemeClr val="tx1"/>
                </a:solidFill>
                <a:sym typeface="Arial"/>
              </a:rPr>
              <a:t>Masoud Sadjadi, Florida International University</a:t>
            </a:r>
            <a:endParaRPr dirty="0">
              <a:solidFill>
                <a:schemeClr val="tx1"/>
              </a:solidFill>
            </a:endParaRPr>
          </a:p>
        </p:txBody>
      </p:sp>
      <p:sp>
        <p:nvSpPr>
          <p:cNvPr id="91" name="Shape 91"/>
          <p:cNvSpPr txBox="1"/>
          <p:nvPr/>
        </p:nvSpPr>
        <p:spPr>
          <a:xfrm>
            <a:off x="956408" y="5505097"/>
            <a:ext cx="31089600" cy="35661600"/>
          </a:xfrm>
          <a:prstGeom prst="rect">
            <a:avLst/>
          </a:prstGeom>
          <a:noFill/>
          <a:ln w="63500" cap="flat" cmpd="sng">
            <a:solidFill>
              <a:srgbClr val="0033CC"/>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Font typeface="Arial"/>
              <a:buNone/>
            </a:pPr>
            <a:endParaRPr sz="8400" b="0" i="0" u="none" strike="noStrike" cap="none">
              <a:solidFill>
                <a:schemeClr val="dk1"/>
              </a:solidFill>
              <a:latin typeface="Arial"/>
              <a:ea typeface="Arial"/>
              <a:cs typeface="Arial"/>
              <a:sym typeface="Arial"/>
            </a:endParaRPr>
          </a:p>
        </p:txBody>
      </p:sp>
      <p:sp>
        <p:nvSpPr>
          <p:cNvPr id="92" name="Shape 92"/>
          <p:cNvSpPr txBox="1"/>
          <p:nvPr/>
        </p:nvSpPr>
        <p:spPr>
          <a:xfrm>
            <a:off x="1891266" y="7030107"/>
            <a:ext cx="9723263" cy="5849218"/>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L="0" marR="0" lvl="0" indent="0" algn="l" rtl="0">
              <a:lnSpc>
                <a:spcPct val="100000"/>
              </a:lnSpc>
              <a:spcBef>
                <a:spcPts val="0"/>
              </a:spcBef>
              <a:spcAft>
                <a:spcPts val="0"/>
              </a:spcAft>
              <a:buNone/>
            </a:pPr>
            <a:r>
              <a:rPr lang="en-US" sz="4100" dirty="0">
                <a:solidFill>
                  <a:schemeClr val="tx1"/>
                </a:solidFill>
              </a:rPr>
              <a:t>The computer science (CS) field is high in demand but there's</a:t>
            </a:r>
            <a:r>
              <a:rPr lang="en-US" sz="4100" b="0" i="0" u="none" strike="noStrike" cap="none" dirty="0">
                <a:solidFill>
                  <a:schemeClr val="tx1"/>
                </a:solidFill>
                <a:latin typeface="Arial"/>
                <a:ea typeface="Arial"/>
                <a:cs typeface="Arial"/>
                <a:sym typeface="Arial"/>
              </a:rPr>
              <a:t> a well-documented lack of gender and racial diversity. Women, Blacks and Hispanics are underrepresented in obtaining CS degrees. Educational institutions have attempted to make CS more appealing and accessible to these groups, yet the diversity gap endures.</a:t>
            </a:r>
            <a:endParaRPr dirty="0">
              <a:solidFill>
                <a:schemeClr val="tx1"/>
              </a:solidFill>
            </a:endParaRPr>
          </a:p>
        </p:txBody>
      </p:sp>
      <p:sp>
        <p:nvSpPr>
          <p:cNvPr id="94" name="Shape 94"/>
          <p:cNvSpPr txBox="1"/>
          <p:nvPr/>
        </p:nvSpPr>
        <p:spPr>
          <a:xfrm>
            <a:off x="15925800" y="446087"/>
            <a:ext cx="4724400" cy="1077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Font typeface="Arial"/>
              <a:buNone/>
            </a:pPr>
            <a:r>
              <a:rPr lang="en-US" sz="3200" b="1" i="0" u="none" strike="noStrike" cap="none">
                <a:solidFill>
                  <a:schemeClr val="accent2"/>
                </a:solidFill>
                <a:latin typeface="Arial"/>
                <a:ea typeface="Arial"/>
                <a:cs typeface="Arial"/>
                <a:sym typeface="Arial"/>
              </a:rPr>
              <a:t>School of Computing &amp; Information Sciences</a:t>
            </a:r>
            <a:endParaRPr/>
          </a:p>
        </p:txBody>
      </p:sp>
      <p:pic>
        <p:nvPicPr>
          <p:cNvPr id="95" name="Shape 95"/>
          <p:cNvPicPr preferRelativeResize="0"/>
          <p:nvPr/>
        </p:nvPicPr>
        <p:blipFill rotWithShape="1">
          <a:blip r:embed="rId3">
            <a:alphaModFix/>
          </a:blip>
          <a:srcRect/>
          <a:stretch/>
        </p:blipFill>
        <p:spPr>
          <a:xfrm>
            <a:off x="13182600" y="381000"/>
            <a:ext cx="2630400" cy="1219200"/>
          </a:xfrm>
          <a:prstGeom prst="rect">
            <a:avLst/>
          </a:prstGeom>
          <a:noFill/>
          <a:ln>
            <a:noFill/>
          </a:ln>
        </p:spPr>
      </p:pic>
      <p:sp>
        <p:nvSpPr>
          <p:cNvPr id="96" name="Shape 96"/>
          <p:cNvSpPr txBox="1"/>
          <p:nvPr/>
        </p:nvSpPr>
        <p:spPr>
          <a:xfrm>
            <a:off x="12534333" y="7030544"/>
            <a:ext cx="7933750" cy="3864504"/>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L="0" marR="0" lvl="0" indent="0" algn="l" rtl="0">
              <a:lnSpc>
                <a:spcPct val="100000"/>
              </a:lnSpc>
              <a:spcBef>
                <a:spcPts val="0"/>
              </a:spcBef>
              <a:spcAft>
                <a:spcPts val="0"/>
              </a:spcAft>
              <a:buClr>
                <a:srgbClr val="336699"/>
              </a:buClr>
              <a:buFont typeface="Arial"/>
              <a:buNone/>
            </a:pPr>
            <a:r>
              <a:rPr lang="en-US" sz="4100" b="0" i="0" u="none" strike="noStrike" cap="none" dirty="0">
                <a:solidFill>
                  <a:schemeClr val="tx1"/>
                </a:solidFill>
                <a:sym typeface="Arial"/>
              </a:rPr>
              <a:t>Today’s games that focus on teaching CS concepts are either instructional or simulation based. These games are generating little interest and awareness in CS due to how they’re perceived.</a:t>
            </a:r>
            <a:endParaRPr dirty="0">
              <a:solidFill>
                <a:schemeClr val="tx1"/>
              </a:solidFill>
            </a:endParaRPr>
          </a:p>
        </p:txBody>
      </p:sp>
      <p:sp>
        <p:nvSpPr>
          <p:cNvPr id="97" name="Shape 97"/>
          <p:cNvSpPr txBox="1"/>
          <p:nvPr/>
        </p:nvSpPr>
        <p:spPr>
          <a:xfrm>
            <a:off x="1951630" y="32359314"/>
            <a:ext cx="9530553" cy="6552373"/>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R="0" lvl="0" algn="l" rtl="0">
              <a:lnSpc>
                <a:spcPct val="100000"/>
              </a:lnSpc>
              <a:spcBef>
                <a:spcPts val="0"/>
              </a:spcBef>
              <a:spcAft>
                <a:spcPts val="0"/>
              </a:spcAft>
              <a:buClr>
                <a:srgbClr val="336699"/>
              </a:buClr>
            </a:pPr>
            <a:r>
              <a:rPr lang="en-US" sz="4100" b="0" i="0" u="none" strike="noStrike" cap="none" dirty="0">
                <a:solidFill>
                  <a:schemeClr val="tx1"/>
                </a:solidFill>
                <a:latin typeface="Arial" panose="020B0604020202020204" pitchFamily="34" charset="0"/>
                <a:ea typeface="Arial"/>
                <a:cs typeface="Arial" panose="020B0604020202020204" pitchFamily="34" charset="0"/>
                <a:sym typeface="Arial"/>
              </a:rPr>
              <a:t>My contributions for Alchemist Escape:</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Data Capture for Player Metrics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Export Data to JSON and CSV files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Logic for Calculating Weight on Scale</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Logic for Scale Animation</a:t>
            </a:r>
          </a:p>
          <a:p>
            <a:pPr marL="571500" lvl="0" indent="-571500">
              <a:buClr>
                <a:srgbClr val="336699"/>
              </a:buClr>
              <a:buFont typeface="Wingdings" panose="05000000000000000000" pitchFamily="2" charset="2"/>
              <a:buChar char="Ø"/>
            </a:pPr>
            <a:r>
              <a:rPr lang="en-US" sz="4100" b="0" i="0" u="none" strike="noStrike" cap="none" dirty="0">
                <a:solidFill>
                  <a:schemeClr val="tx1"/>
                </a:solidFill>
                <a:latin typeface="Arial" panose="020B0604020202020204" pitchFamily="34" charset="0"/>
                <a:ea typeface="Arial"/>
                <a:cs typeface="Arial" panose="020B0604020202020204" pitchFamily="34" charset="0"/>
                <a:sym typeface="Arial"/>
              </a:rPr>
              <a:t>Logic </a:t>
            </a:r>
            <a:r>
              <a:rPr lang="en-US" sz="4100" dirty="0">
                <a:solidFill>
                  <a:schemeClr val="tx1"/>
                </a:solidFill>
                <a:latin typeface="Arial" panose="020B0604020202020204" pitchFamily="34" charset="0"/>
                <a:cs typeface="Arial" panose="020B0604020202020204" pitchFamily="34" charset="0"/>
              </a:rPr>
              <a:t>for Puzzle Completion</a:t>
            </a:r>
          </a:p>
          <a:p>
            <a:pPr marL="571500" lvl="0" indent="-571500">
              <a:buClr>
                <a:srgbClr val="336699"/>
              </a:buClr>
              <a:buFont typeface="Wingdings" panose="05000000000000000000" pitchFamily="2" charset="2"/>
              <a:buChar char="Ø"/>
            </a:pPr>
            <a:r>
              <a:rPr lang="en-US" sz="4100" b="0" i="0" u="none" strike="noStrike" cap="none" dirty="0">
                <a:solidFill>
                  <a:schemeClr val="tx1"/>
                </a:solidFill>
                <a:latin typeface="Arial" panose="020B0604020202020204" pitchFamily="34" charset="0"/>
                <a:ea typeface="Arial"/>
                <a:cs typeface="Arial" panose="020B0604020202020204" pitchFamily="34" charset="0"/>
                <a:sym typeface="Arial"/>
              </a:rPr>
              <a:t>Logic for Interactive Button</a:t>
            </a:r>
          </a:p>
          <a:p>
            <a:pPr marL="571500" lvl="0" indent="-571500">
              <a:buClr>
                <a:srgbClr val="336699"/>
              </a:buClr>
              <a:buFont typeface="Wingdings" panose="05000000000000000000" pitchFamily="2" charset="2"/>
              <a:buChar char="Ø"/>
            </a:pPr>
            <a:r>
              <a:rPr lang="en-US" sz="4100" b="0" i="0" u="none" strike="noStrike" cap="none" dirty="0">
                <a:solidFill>
                  <a:schemeClr val="tx1"/>
                </a:solidFill>
                <a:latin typeface="Arial" panose="020B0604020202020204" pitchFamily="34" charset="0"/>
                <a:ea typeface="Arial"/>
                <a:cs typeface="Arial" panose="020B0604020202020204" pitchFamily="34" charset="0"/>
                <a:sym typeface="Arial"/>
              </a:rPr>
              <a:t>Logic for Box Collisions</a:t>
            </a:r>
          </a:p>
          <a:p>
            <a:pPr marL="571500" lvl="0" indent="-571500">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Puzzle Environment Creation</a:t>
            </a:r>
          </a:p>
          <a:p>
            <a:pPr marL="571500" lvl="0" indent="-571500">
              <a:buClr>
                <a:srgbClr val="336699"/>
              </a:buClr>
              <a:buFont typeface="Wingdings" panose="05000000000000000000" pitchFamily="2" charset="2"/>
              <a:buChar char="Ø"/>
            </a:pPr>
            <a:r>
              <a:rPr lang="en-US" sz="4100" dirty="0">
                <a:solidFill>
                  <a:schemeClr val="tx1"/>
                </a:solidFill>
                <a:latin typeface="Arial" panose="020B0604020202020204" pitchFamily="34" charset="0"/>
                <a:cs typeface="Arial" panose="020B0604020202020204" pitchFamily="34" charset="0"/>
              </a:rPr>
              <a:t>Testing and Debugging</a:t>
            </a:r>
          </a:p>
        </p:txBody>
      </p:sp>
      <p:sp>
        <p:nvSpPr>
          <p:cNvPr id="100" name="Shape 100"/>
          <p:cNvSpPr txBox="1"/>
          <p:nvPr/>
        </p:nvSpPr>
        <p:spPr>
          <a:xfrm>
            <a:off x="1951630" y="22719435"/>
            <a:ext cx="10112604" cy="7380514"/>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L="0" marR="0" lvl="0" indent="0" algn="ctr" rtl="0">
              <a:lnSpc>
                <a:spcPct val="100000"/>
              </a:lnSpc>
              <a:spcBef>
                <a:spcPts val="0"/>
              </a:spcBef>
              <a:spcAft>
                <a:spcPts val="0"/>
              </a:spcAft>
              <a:buClr>
                <a:srgbClr val="336699"/>
              </a:buClr>
              <a:buFont typeface="Arial"/>
              <a:buNone/>
            </a:pPr>
            <a:endParaRPr dirty="0">
              <a:solidFill>
                <a:schemeClr val="tx1"/>
              </a:solidFill>
            </a:endParaRP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u="sng" dirty="0">
                <a:solidFill>
                  <a:schemeClr val="tx1"/>
                </a:solidFill>
              </a:rPr>
              <a:t>Unreal Engine 4 (UE4)</a:t>
            </a:r>
            <a:r>
              <a:rPr lang="en-US" sz="4100" dirty="0">
                <a:solidFill>
                  <a:schemeClr val="tx1"/>
                </a:solidFill>
              </a:rPr>
              <a:t>: Used to design and build the Alchemist Escape game. Blueprints and C++ were used to implement the logic for the game.</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b="0" i="0" u="sng" strike="noStrike" cap="none" dirty="0">
                <a:solidFill>
                  <a:schemeClr val="tx1"/>
                </a:solidFill>
                <a:latin typeface="Arial"/>
                <a:ea typeface="Arial"/>
                <a:cs typeface="Arial"/>
                <a:sym typeface="Arial"/>
              </a:rPr>
              <a:t>Visual Studio</a:t>
            </a:r>
            <a:r>
              <a:rPr lang="en-US" sz="4100" b="0" i="0" u="none" strike="noStrike" cap="none" dirty="0">
                <a:solidFill>
                  <a:schemeClr val="tx1"/>
                </a:solidFill>
                <a:latin typeface="Arial"/>
                <a:ea typeface="Arial"/>
                <a:cs typeface="Arial"/>
                <a:sym typeface="Arial"/>
              </a:rPr>
              <a:t>: IDE used for UE4 to write C++ scripts.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u="sng" dirty="0">
                <a:solidFill>
                  <a:schemeClr val="tx1"/>
                </a:solidFill>
              </a:rPr>
              <a:t>CSV and JSON</a:t>
            </a:r>
            <a:r>
              <a:rPr lang="en-US" sz="4100" dirty="0">
                <a:solidFill>
                  <a:schemeClr val="tx1"/>
                </a:solidFill>
              </a:rPr>
              <a:t>: Used to store the data captured from the player metrics.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u="sng" dirty="0">
                <a:solidFill>
                  <a:schemeClr val="tx1"/>
                </a:solidFill>
              </a:rPr>
              <a:t>Blender</a:t>
            </a:r>
            <a:r>
              <a:rPr lang="en-US" sz="4100" dirty="0">
                <a:solidFill>
                  <a:schemeClr val="tx1"/>
                </a:solidFill>
              </a:rPr>
              <a:t>: Used to create 3D models.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b="0" i="0" u="sng" strike="noStrike" cap="none" dirty="0">
                <a:solidFill>
                  <a:schemeClr val="tx1"/>
                </a:solidFill>
                <a:latin typeface="Arial"/>
                <a:ea typeface="Arial"/>
                <a:cs typeface="Arial"/>
                <a:sym typeface="Arial"/>
              </a:rPr>
              <a:t>Photoshop</a:t>
            </a:r>
            <a:r>
              <a:rPr lang="en-US" sz="4100" b="0" i="0" u="none" strike="noStrike" cap="none" dirty="0">
                <a:solidFill>
                  <a:schemeClr val="tx1"/>
                </a:solidFill>
                <a:latin typeface="Arial"/>
                <a:ea typeface="Arial"/>
                <a:cs typeface="Arial"/>
                <a:sym typeface="Arial"/>
              </a:rPr>
              <a:t>: Used to create textures and images for the game.</a:t>
            </a:r>
          </a:p>
        </p:txBody>
      </p:sp>
      <p:sp>
        <p:nvSpPr>
          <p:cNvPr id="103" name="Shape 103"/>
          <p:cNvSpPr txBox="1"/>
          <p:nvPr/>
        </p:nvSpPr>
        <p:spPr>
          <a:xfrm>
            <a:off x="20510734" y="32162494"/>
            <a:ext cx="10600416" cy="8615432"/>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L="0" marR="0" lvl="0" indent="0" algn="ctr" rtl="0">
              <a:lnSpc>
                <a:spcPct val="100000"/>
              </a:lnSpc>
              <a:spcBef>
                <a:spcPts val="0"/>
              </a:spcBef>
              <a:spcAft>
                <a:spcPts val="0"/>
              </a:spcAft>
              <a:buClr>
                <a:srgbClr val="336699"/>
              </a:buClr>
              <a:buFont typeface="Arial"/>
              <a:buNone/>
            </a:pPr>
            <a:endParaRPr dirty="0">
              <a:solidFill>
                <a:schemeClr val="tx1"/>
              </a:solidFill>
            </a:endParaRPr>
          </a:p>
          <a:p>
            <a:pPr marL="0" marR="0" lvl="0" indent="0" algn="l" rtl="0">
              <a:lnSpc>
                <a:spcPct val="100000"/>
              </a:lnSpc>
              <a:spcBef>
                <a:spcPts val="0"/>
              </a:spcBef>
              <a:spcAft>
                <a:spcPts val="0"/>
              </a:spcAft>
              <a:buClr>
                <a:srgbClr val="336699"/>
              </a:buClr>
              <a:buFont typeface="Arial"/>
              <a:buNone/>
            </a:pPr>
            <a:r>
              <a:rPr lang="en-US" sz="4100" dirty="0">
                <a:solidFill>
                  <a:schemeClr val="tx1"/>
                </a:solidFill>
              </a:rPr>
              <a:t>The purpose of Alchemist Escape is to offer an entertaining game that increases CS interest and awareness. Players can learn about CS concepts through gameplay, without the need of having any CS knowledge.</a:t>
            </a:r>
          </a:p>
          <a:p>
            <a:pPr marL="0" marR="0" lvl="0" indent="0" algn="l" rtl="0">
              <a:lnSpc>
                <a:spcPct val="100000"/>
              </a:lnSpc>
              <a:spcBef>
                <a:spcPts val="0"/>
              </a:spcBef>
              <a:spcAft>
                <a:spcPts val="0"/>
              </a:spcAft>
              <a:buClr>
                <a:srgbClr val="336699"/>
              </a:buClr>
              <a:buFont typeface="Arial"/>
              <a:buNone/>
            </a:pPr>
            <a:r>
              <a:rPr lang="en-US" sz="4100" dirty="0">
                <a:solidFill>
                  <a:schemeClr val="tx1"/>
                </a:solidFill>
              </a:rPr>
              <a:t>Future work will include:</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rPr>
              <a:t>The addition of new rooms that would cover more complex CS concepts</a:t>
            </a:r>
          </a:p>
          <a:p>
            <a:pPr marL="571500" marR="0" lvl="0" indent="-571500" algn="l" rtl="0">
              <a:lnSpc>
                <a:spcPct val="100000"/>
              </a:lnSpc>
              <a:spcBef>
                <a:spcPts val="0"/>
              </a:spcBef>
              <a:spcAft>
                <a:spcPts val="0"/>
              </a:spcAft>
              <a:buClr>
                <a:srgbClr val="336699"/>
              </a:buClr>
              <a:buFont typeface="Wingdings" panose="05000000000000000000" pitchFamily="2" charset="2"/>
              <a:buChar char="Ø"/>
            </a:pPr>
            <a:r>
              <a:rPr lang="en-US" sz="4100" dirty="0">
                <a:solidFill>
                  <a:schemeClr val="tx1"/>
                </a:solidFill>
              </a:rPr>
              <a:t>Porting the game to mobile devices and other platforms to make the game more accessible to every demographic, in hopes of decreasing the diversity gap in CS</a:t>
            </a:r>
            <a:endParaRPr lang="en-US" sz="4100" b="0" i="0" u="none" strike="noStrike" cap="none" dirty="0">
              <a:solidFill>
                <a:schemeClr val="tx1"/>
              </a:solidFill>
              <a:sym typeface="Arial"/>
            </a:endParaRPr>
          </a:p>
        </p:txBody>
      </p:sp>
      <p:sp>
        <p:nvSpPr>
          <p:cNvPr id="106" name="Shape 106"/>
          <p:cNvSpPr txBox="1"/>
          <p:nvPr/>
        </p:nvSpPr>
        <p:spPr>
          <a:xfrm>
            <a:off x="21387887" y="7013599"/>
            <a:ext cx="9723263" cy="5849218"/>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8650" tIns="49325" rIns="98650" bIns="49325" anchor="t" anchorCtr="0">
            <a:noAutofit/>
          </a:bodyPr>
          <a:lstStyle/>
          <a:p>
            <a:pPr marL="0" marR="0" lvl="0" indent="0" algn="l" rtl="0">
              <a:lnSpc>
                <a:spcPct val="100000"/>
              </a:lnSpc>
              <a:spcBef>
                <a:spcPts val="0"/>
              </a:spcBef>
              <a:spcAft>
                <a:spcPts val="0"/>
              </a:spcAft>
              <a:buClr>
                <a:srgbClr val="336699"/>
              </a:buClr>
              <a:buFont typeface="Arial"/>
              <a:buNone/>
            </a:pPr>
            <a:r>
              <a:rPr lang="en-US" sz="4100" b="0" i="0" u="none" strike="noStrike" cap="none" dirty="0">
                <a:solidFill>
                  <a:schemeClr val="tx1"/>
                </a:solidFill>
                <a:latin typeface="Arial"/>
                <a:ea typeface="Arial"/>
                <a:cs typeface="Arial"/>
                <a:sym typeface="Arial"/>
              </a:rPr>
              <a:t>Alchemist Escape is an </a:t>
            </a:r>
            <a:r>
              <a:rPr lang="en-US" sz="4100" b="0" i="1" u="none" strike="noStrike" cap="none" dirty="0">
                <a:solidFill>
                  <a:schemeClr val="tx1"/>
                </a:solidFill>
                <a:latin typeface="Arial"/>
                <a:ea typeface="Arial"/>
                <a:cs typeface="Arial"/>
                <a:sym typeface="Arial"/>
              </a:rPr>
              <a:t>escape the room</a:t>
            </a:r>
            <a:r>
              <a:rPr lang="en-US" sz="4100" b="0" i="0" u="none" strike="noStrike" cap="none" dirty="0">
                <a:solidFill>
                  <a:schemeClr val="tx1"/>
                </a:solidFill>
                <a:latin typeface="Arial"/>
                <a:ea typeface="Arial"/>
                <a:cs typeface="Arial"/>
                <a:sym typeface="Arial"/>
              </a:rPr>
              <a:t> themed video game designed to increase CS interest and awareness. Players learn about basic CS concepts by solving CS oriented puzzles which are disguised as simple tasks. This allows any player who has a misconception of CS to play the game, since no previous CS knowledge is required.</a:t>
            </a:r>
            <a:endParaRPr sz="4100" b="0" i="0" u="none" strike="noStrike" cap="none" dirty="0">
              <a:solidFill>
                <a:schemeClr val="tx1"/>
              </a:solidFill>
              <a:latin typeface="Arial"/>
              <a:ea typeface="Arial"/>
              <a:cs typeface="Arial"/>
              <a:sym typeface="Arial"/>
            </a:endParaRPr>
          </a:p>
        </p:txBody>
      </p:sp>
      <p:sp>
        <p:nvSpPr>
          <p:cNvPr id="107" name="Shape 107"/>
          <p:cNvSpPr txBox="1"/>
          <p:nvPr/>
        </p:nvSpPr>
        <p:spPr>
          <a:xfrm>
            <a:off x="7839127" y="41615475"/>
            <a:ext cx="24216810" cy="1356600"/>
          </a:xfrm>
          <a:prstGeom prst="rect">
            <a:avLst/>
          </a:prstGeom>
          <a:noFill/>
          <a:ln w="63500" cap="flat" cmpd="sng">
            <a:solidFill>
              <a:srgbClr val="0033CC"/>
            </a:solidFill>
            <a:prstDash val="solid"/>
            <a:miter lim="8000"/>
            <a:headEnd type="none" w="sm" len="sm"/>
            <a:tailEnd type="none" w="sm" len="sm"/>
          </a:ln>
        </p:spPr>
        <p:txBody>
          <a:bodyPr spcFirstLastPara="1" wrap="square" lIns="91425" tIns="91425" rIns="91425" bIns="91425" anchor="t" anchorCtr="0">
            <a:noAutofit/>
          </a:bodyPr>
          <a:lstStyle/>
          <a:p>
            <a:pPr lvl="0">
              <a:buClr>
                <a:schemeClr val="dk1"/>
              </a:buClr>
            </a:pPr>
            <a:r>
              <a:rPr lang="en-US" sz="3000" dirty="0">
                <a:solidFill>
                  <a:schemeClr val="dk1"/>
                </a:solidFill>
              </a:rPr>
              <a:t>The material presented in this poster is based upon the work supported by Dr. Francisco Ortega. I am thankful to the help that I received from my group members, Santiago Bolivar &amp; Armando Carrasquillo. I also thank my family and friends for all their support! FOLLOW US @FIUCIS</a:t>
            </a:r>
            <a:endParaRPr dirty="0">
              <a:solidFill>
                <a:schemeClr val="dk1"/>
              </a:solidFill>
            </a:endParaRPr>
          </a:p>
        </p:txBody>
      </p:sp>
      <p:pic>
        <p:nvPicPr>
          <p:cNvPr id="3" name="Picture 2">
            <a:extLst>
              <a:ext uri="{FF2B5EF4-FFF2-40B4-BE49-F238E27FC236}">
                <a16:creationId xmlns:a16="http://schemas.microsoft.com/office/drawing/2014/main" id="{A18BAA56-636E-4BF5-976A-D1EB0523DD6B}"/>
              </a:ext>
            </a:extLst>
          </p:cNvPr>
          <p:cNvPicPr>
            <a:picLocks noChangeAspect="1"/>
          </p:cNvPicPr>
          <p:nvPr/>
        </p:nvPicPr>
        <p:blipFill>
          <a:blip r:embed="rId4"/>
          <a:stretch>
            <a:fillRect/>
          </a:stretch>
        </p:blipFill>
        <p:spPr>
          <a:xfrm>
            <a:off x="15122222" y="22779600"/>
            <a:ext cx="15093048" cy="7943708"/>
          </a:xfrm>
          <a:prstGeom prst="rect">
            <a:avLst/>
          </a:prstGeom>
        </p:spPr>
      </p:pic>
      <p:pic>
        <p:nvPicPr>
          <p:cNvPr id="5" name="Picture 4">
            <a:extLst>
              <a:ext uri="{FF2B5EF4-FFF2-40B4-BE49-F238E27FC236}">
                <a16:creationId xmlns:a16="http://schemas.microsoft.com/office/drawing/2014/main" id="{7C5467A4-25FB-42B8-82FB-606779F1D5A4}"/>
              </a:ext>
            </a:extLst>
          </p:cNvPr>
          <p:cNvPicPr>
            <a:picLocks noChangeAspect="1"/>
          </p:cNvPicPr>
          <p:nvPr/>
        </p:nvPicPr>
        <p:blipFill>
          <a:blip r:embed="rId5"/>
          <a:stretch>
            <a:fillRect/>
          </a:stretch>
        </p:blipFill>
        <p:spPr>
          <a:xfrm>
            <a:off x="13337374" y="32359076"/>
            <a:ext cx="5318168" cy="8615432"/>
          </a:xfrm>
          <a:prstGeom prst="rect">
            <a:avLst/>
          </a:prstGeom>
        </p:spPr>
      </p:pic>
      <p:pic>
        <p:nvPicPr>
          <p:cNvPr id="25" name="Picture 24">
            <a:extLst>
              <a:ext uri="{FF2B5EF4-FFF2-40B4-BE49-F238E27FC236}">
                <a16:creationId xmlns:a16="http://schemas.microsoft.com/office/drawing/2014/main" id="{162FB914-8997-4583-9EB9-B3E52DE165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598416" y="383105"/>
            <a:ext cx="1923669" cy="2162556"/>
          </a:xfrm>
          <a:prstGeom prst="rect">
            <a:avLst/>
          </a:prstGeom>
          <a:ln>
            <a:noFill/>
          </a:ln>
          <a:effectLst>
            <a:outerShdw blurRad="292100" dist="139700" dir="2700000" algn="tl" rotWithShape="0">
              <a:srgbClr val="333333">
                <a:alpha val="65000"/>
              </a:srgbClr>
            </a:outerShdw>
          </a:effectLst>
        </p:spPr>
      </p:pic>
      <p:pic>
        <p:nvPicPr>
          <p:cNvPr id="26" name="Picture 25">
            <a:extLst>
              <a:ext uri="{FF2B5EF4-FFF2-40B4-BE49-F238E27FC236}">
                <a16:creationId xmlns:a16="http://schemas.microsoft.com/office/drawing/2014/main" id="{CE2F2B65-4CC4-41AF-8851-748F214AA23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913929" y="172290"/>
            <a:ext cx="2630401" cy="2599756"/>
          </a:xfrm>
          <a:prstGeom prst="rect">
            <a:avLst/>
          </a:prstGeom>
          <a:ln>
            <a:noFill/>
          </a:ln>
          <a:effectLst>
            <a:outerShdw blurRad="292100" dist="139700" dir="2700000" algn="tl" rotWithShape="0">
              <a:srgbClr val="333333">
                <a:alpha val="65000"/>
              </a:srgbClr>
            </a:outerShdw>
          </a:effectLst>
        </p:spPr>
      </p:pic>
      <p:pic>
        <p:nvPicPr>
          <p:cNvPr id="27" name="Picture 26">
            <a:extLst>
              <a:ext uri="{FF2B5EF4-FFF2-40B4-BE49-F238E27FC236}">
                <a16:creationId xmlns:a16="http://schemas.microsoft.com/office/drawing/2014/main" id="{A3436AA6-D8C0-44C5-BB1D-BCBE4E6E2B0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46110" y="2568402"/>
            <a:ext cx="2414668" cy="2497596"/>
          </a:xfrm>
          <a:prstGeom prst="rect">
            <a:avLst/>
          </a:prstGeom>
          <a:ln>
            <a:noFill/>
          </a:ln>
          <a:effectLst>
            <a:outerShdw blurRad="292100" dist="139700" dir="2700000" algn="tl" rotWithShape="0">
              <a:srgbClr val="333333">
                <a:alpha val="65000"/>
              </a:srgbClr>
            </a:outerShdw>
          </a:effectLst>
        </p:spPr>
      </p:pic>
      <p:pic>
        <p:nvPicPr>
          <p:cNvPr id="28" name="Picture 27">
            <a:extLst>
              <a:ext uri="{FF2B5EF4-FFF2-40B4-BE49-F238E27FC236}">
                <a16:creationId xmlns:a16="http://schemas.microsoft.com/office/drawing/2014/main" id="{6EFE1985-B6C4-4326-91C7-6110522E846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338015" y="3053555"/>
            <a:ext cx="2476500" cy="2024539"/>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EF5B3C85-16FD-422D-AD39-0781AB2A8C52}"/>
              </a:ext>
            </a:extLst>
          </p:cNvPr>
          <p:cNvPicPr>
            <a:picLocks noChangeAspect="1"/>
          </p:cNvPicPr>
          <p:nvPr/>
        </p:nvPicPr>
        <p:blipFill>
          <a:blip r:embed="rId10"/>
          <a:stretch>
            <a:fillRect/>
          </a:stretch>
        </p:blipFill>
        <p:spPr>
          <a:xfrm>
            <a:off x="2799701" y="13466856"/>
            <a:ext cx="20582616" cy="7869823"/>
          </a:xfrm>
          <a:prstGeom prst="rect">
            <a:avLst/>
          </a:prstGeom>
        </p:spPr>
      </p:pic>
      <p:sp>
        <p:nvSpPr>
          <p:cNvPr id="14" name="Rectangle: Rounded Corners 13">
            <a:extLst>
              <a:ext uri="{FF2B5EF4-FFF2-40B4-BE49-F238E27FC236}">
                <a16:creationId xmlns:a16="http://schemas.microsoft.com/office/drawing/2014/main" id="{0A364AA7-0FFD-4CEE-9B1F-A93C37A1DB70}"/>
              </a:ext>
            </a:extLst>
          </p:cNvPr>
          <p:cNvSpPr/>
          <p:nvPr/>
        </p:nvSpPr>
        <p:spPr>
          <a:xfrm>
            <a:off x="4560839" y="31072753"/>
            <a:ext cx="4894183"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ln w="0"/>
                <a:solidFill>
                  <a:schemeClr val="bg1"/>
                </a:solidFill>
                <a:latin typeface="Arial" panose="020B0604020202020204" pitchFamily="34" charset="0"/>
                <a:cs typeface="Arial" panose="020B0604020202020204" pitchFamily="34" charset="0"/>
              </a:rPr>
              <a:t>Requirements</a:t>
            </a:r>
            <a:endParaRPr lang="en-US" sz="5400" b="1" cap="none" spc="0" dirty="0">
              <a:ln w="0"/>
              <a:solidFill>
                <a:schemeClr val="bg1"/>
              </a:solidFill>
              <a:latin typeface="Arial" panose="020B0604020202020204" pitchFamily="34" charset="0"/>
              <a:cs typeface="Arial" panose="020B0604020202020204" pitchFamily="34" charset="0"/>
            </a:endParaRPr>
          </a:p>
        </p:txBody>
      </p:sp>
      <p:pic>
        <p:nvPicPr>
          <p:cNvPr id="18" name="Picture 17">
            <a:extLst>
              <a:ext uri="{FF2B5EF4-FFF2-40B4-BE49-F238E27FC236}">
                <a16:creationId xmlns:a16="http://schemas.microsoft.com/office/drawing/2014/main" id="{3148DA49-67F4-4C81-B999-57A9AF6B8FF8}"/>
              </a:ext>
            </a:extLst>
          </p:cNvPr>
          <p:cNvPicPr>
            <a:picLocks noChangeAspect="1"/>
          </p:cNvPicPr>
          <p:nvPr/>
        </p:nvPicPr>
        <p:blipFill>
          <a:blip r:embed="rId11"/>
          <a:stretch>
            <a:fillRect/>
          </a:stretch>
        </p:blipFill>
        <p:spPr>
          <a:xfrm>
            <a:off x="23361398" y="13538288"/>
            <a:ext cx="6906233" cy="6906233"/>
          </a:xfrm>
          <a:prstGeom prst="rect">
            <a:avLst/>
          </a:prstGeom>
        </p:spPr>
      </p:pic>
      <p:sp>
        <p:nvSpPr>
          <p:cNvPr id="45" name="Rectangle: Rounded Corners 44">
            <a:extLst>
              <a:ext uri="{FF2B5EF4-FFF2-40B4-BE49-F238E27FC236}">
                <a16:creationId xmlns:a16="http://schemas.microsoft.com/office/drawing/2014/main" id="{A3B2F31F-1300-4235-AE4D-03A411FE7D18}"/>
              </a:ext>
            </a:extLst>
          </p:cNvPr>
          <p:cNvSpPr/>
          <p:nvPr/>
        </p:nvSpPr>
        <p:spPr>
          <a:xfrm>
            <a:off x="4331570" y="21533823"/>
            <a:ext cx="5352723"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ln w="0"/>
                <a:solidFill>
                  <a:schemeClr val="bg1"/>
                </a:solidFill>
                <a:latin typeface="Arial" panose="020B0604020202020204" pitchFamily="34" charset="0"/>
                <a:cs typeface="Arial" panose="020B0604020202020204" pitchFamily="34" charset="0"/>
              </a:rPr>
              <a:t>Implementation</a:t>
            </a:r>
          </a:p>
        </p:txBody>
      </p:sp>
      <p:sp>
        <p:nvSpPr>
          <p:cNvPr id="46" name="Rectangle: Rounded Corners 45">
            <a:extLst>
              <a:ext uri="{FF2B5EF4-FFF2-40B4-BE49-F238E27FC236}">
                <a16:creationId xmlns:a16="http://schemas.microsoft.com/office/drawing/2014/main" id="{15C00DAF-F146-4D4B-9B1B-E8850E951B12}"/>
              </a:ext>
            </a:extLst>
          </p:cNvPr>
          <p:cNvSpPr/>
          <p:nvPr/>
        </p:nvSpPr>
        <p:spPr>
          <a:xfrm>
            <a:off x="13397785" y="31075624"/>
            <a:ext cx="5197346"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ln w="0"/>
                <a:solidFill>
                  <a:schemeClr val="bg1"/>
                </a:solidFill>
                <a:latin typeface="Arial" panose="020B0604020202020204" pitchFamily="34" charset="0"/>
                <a:cs typeface="Arial" panose="020B0604020202020204" pitchFamily="34" charset="0"/>
              </a:rPr>
              <a:t>System Design</a:t>
            </a:r>
          </a:p>
        </p:txBody>
      </p:sp>
      <p:sp>
        <p:nvSpPr>
          <p:cNvPr id="48" name="Rectangle: Rounded Corners 47">
            <a:extLst>
              <a:ext uri="{FF2B5EF4-FFF2-40B4-BE49-F238E27FC236}">
                <a16:creationId xmlns:a16="http://schemas.microsoft.com/office/drawing/2014/main" id="{FF752241-B5DF-4BC3-AD41-FF209A6894B3}"/>
              </a:ext>
            </a:extLst>
          </p:cNvPr>
          <p:cNvSpPr/>
          <p:nvPr/>
        </p:nvSpPr>
        <p:spPr>
          <a:xfrm>
            <a:off x="24092809" y="31075624"/>
            <a:ext cx="3436263"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ea typeface="Arial"/>
                <a:cs typeface="Arial" panose="020B0604020202020204" pitchFamily="34" charset="0"/>
              </a:rPr>
              <a:t>Summary</a:t>
            </a:r>
            <a:endParaRPr lang="en-US" sz="5400" b="1" dirty="0">
              <a:ln w="0"/>
              <a:solidFill>
                <a:schemeClr val="bg1"/>
              </a:solidFill>
              <a:latin typeface="Arial" panose="020B0604020202020204" pitchFamily="34" charset="0"/>
              <a:cs typeface="Arial" panose="020B0604020202020204" pitchFamily="34" charset="0"/>
            </a:endParaRPr>
          </a:p>
        </p:txBody>
      </p:sp>
      <p:sp>
        <p:nvSpPr>
          <p:cNvPr id="49" name="Rectangle: Rounded Corners 48">
            <a:extLst>
              <a:ext uri="{FF2B5EF4-FFF2-40B4-BE49-F238E27FC236}">
                <a16:creationId xmlns:a16="http://schemas.microsoft.com/office/drawing/2014/main" id="{67C4E5B7-679D-4AB5-8857-DBB7E0747394}"/>
              </a:ext>
            </a:extLst>
          </p:cNvPr>
          <p:cNvSpPr/>
          <p:nvPr/>
        </p:nvSpPr>
        <p:spPr>
          <a:xfrm>
            <a:off x="20202046" y="21533655"/>
            <a:ext cx="4933399"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ea typeface="Arial"/>
                <a:cs typeface="Arial" panose="020B0604020202020204" pitchFamily="34" charset="0"/>
              </a:rPr>
              <a:t>Object Design</a:t>
            </a:r>
          </a:p>
        </p:txBody>
      </p:sp>
      <p:sp>
        <p:nvSpPr>
          <p:cNvPr id="50" name="Rectangle: Rounded Corners 49">
            <a:extLst>
              <a:ext uri="{FF2B5EF4-FFF2-40B4-BE49-F238E27FC236}">
                <a16:creationId xmlns:a16="http://schemas.microsoft.com/office/drawing/2014/main" id="{7D149AEF-AF1B-48B5-B9D1-251657B1FEE5}"/>
              </a:ext>
            </a:extLst>
          </p:cNvPr>
          <p:cNvSpPr/>
          <p:nvPr/>
        </p:nvSpPr>
        <p:spPr>
          <a:xfrm>
            <a:off x="14289413" y="12542707"/>
            <a:ext cx="4423590"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cs typeface="Arial" panose="020B0604020202020204" pitchFamily="34" charset="0"/>
              </a:rPr>
              <a:t>Screenshots</a:t>
            </a:r>
          </a:p>
        </p:txBody>
      </p:sp>
      <p:sp>
        <p:nvSpPr>
          <p:cNvPr id="51" name="Rectangle: Rounded Corners 50">
            <a:extLst>
              <a:ext uri="{FF2B5EF4-FFF2-40B4-BE49-F238E27FC236}">
                <a16:creationId xmlns:a16="http://schemas.microsoft.com/office/drawing/2014/main" id="{0FC4925D-0657-47AD-9F18-85F782631F89}"/>
              </a:ext>
            </a:extLst>
          </p:cNvPr>
          <p:cNvSpPr/>
          <p:nvPr/>
        </p:nvSpPr>
        <p:spPr>
          <a:xfrm>
            <a:off x="5232706" y="5824634"/>
            <a:ext cx="3040381"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ea typeface="Arial"/>
                <a:cs typeface="Arial" panose="020B0604020202020204" pitchFamily="34" charset="0"/>
              </a:rPr>
              <a:t>Problem</a:t>
            </a:r>
            <a:endParaRPr lang="en-US" sz="5400" b="1" dirty="0">
              <a:solidFill>
                <a:schemeClr val="bg1"/>
              </a:solidFill>
              <a:latin typeface="Arial" panose="020B0604020202020204" pitchFamily="34" charset="0"/>
              <a:cs typeface="Arial" panose="020B0604020202020204" pitchFamily="34" charset="0"/>
            </a:endParaRPr>
          </a:p>
        </p:txBody>
      </p:sp>
      <p:sp>
        <p:nvSpPr>
          <p:cNvPr id="52" name="Rectangle: Rounded Corners 51">
            <a:extLst>
              <a:ext uri="{FF2B5EF4-FFF2-40B4-BE49-F238E27FC236}">
                <a16:creationId xmlns:a16="http://schemas.microsoft.com/office/drawing/2014/main" id="{F3BDA1E3-25BC-4426-914F-F59705028DF7}"/>
              </a:ext>
            </a:extLst>
          </p:cNvPr>
          <p:cNvSpPr/>
          <p:nvPr/>
        </p:nvSpPr>
        <p:spPr>
          <a:xfrm>
            <a:off x="24729328" y="5815738"/>
            <a:ext cx="3040380"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cs typeface="Arial" panose="020B0604020202020204" pitchFamily="34" charset="0"/>
              </a:rPr>
              <a:t>Solution</a:t>
            </a:r>
          </a:p>
        </p:txBody>
      </p:sp>
      <p:sp>
        <p:nvSpPr>
          <p:cNvPr id="53" name="Rectangle: Rounded Corners 52">
            <a:extLst>
              <a:ext uri="{FF2B5EF4-FFF2-40B4-BE49-F238E27FC236}">
                <a16:creationId xmlns:a16="http://schemas.microsoft.com/office/drawing/2014/main" id="{74992D17-529E-4E27-BDA9-52E1E678014A}"/>
              </a:ext>
            </a:extLst>
          </p:cNvPr>
          <p:cNvSpPr/>
          <p:nvPr/>
        </p:nvSpPr>
        <p:spPr>
          <a:xfrm>
            <a:off x="13763416" y="5815738"/>
            <a:ext cx="5391567"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ea typeface="Arial"/>
                <a:cs typeface="Arial" panose="020B0604020202020204" pitchFamily="34" charset="0"/>
              </a:rPr>
              <a:t>Current System</a:t>
            </a:r>
            <a:endParaRPr lang="en-US" sz="5400" dirty="0">
              <a:solidFill>
                <a:schemeClr val="bg1"/>
              </a:solidFill>
              <a:latin typeface="Arial" panose="020B0604020202020204" pitchFamily="34" charset="0"/>
              <a:cs typeface="Arial" panose="020B0604020202020204" pitchFamily="34" charset="0"/>
            </a:endParaRPr>
          </a:p>
        </p:txBody>
      </p:sp>
      <p:sp>
        <p:nvSpPr>
          <p:cNvPr id="54" name="Rectangle: Rounded Corners 53">
            <a:extLst>
              <a:ext uri="{FF2B5EF4-FFF2-40B4-BE49-F238E27FC236}">
                <a16:creationId xmlns:a16="http://schemas.microsoft.com/office/drawing/2014/main" id="{61F3B022-1D36-409D-B50F-133563BE964A}"/>
              </a:ext>
            </a:extLst>
          </p:cNvPr>
          <p:cNvSpPr/>
          <p:nvPr/>
        </p:nvSpPr>
        <p:spPr>
          <a:xfrm>
            <a:off x="990612" y="41765766"/>
            <a:ext cx="6362670" cy="1021556"/>
          </a:xfrm>
          <a:prstGeom prst="roundRect">
            <a:avLst/>
          </a:prstGeom>
          <a:solidFill>
            <a:srgbClr val="1F3995"/>
          </a:solidFill>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b="1" dirty="0">
                <a:solidFill>
                  <a:schemeClr val="bg1"/>
                </a:solidFill>
                <a:latin typeface="Arial" panose="020B0604020202020204" pitchFamily="34" charset="0"/>
                <a:ea typeface="Arial"/>
                <a:cs typeface="Arial" panose="020B0604020202020204" pitchFamily="34" charset="0"/>
              </a:rPr>
              <a:t>Acknowledgement</a:t>
            </a:r>
            <a:endParaRPr lang="en-US" sz="5400" b="1" dirty="0">
              <a:ln w="0"/>
              <a:solidFill>
                <a:schemeClr val="bg1"/>
              </a:solidFill>
              <a:latin typeface="Arial" panose="020B0604020202020204" pitchFamily="34" charset="0"/>
              <a:cs typeface="Arial" panose="020B0604020202020204" pitchFamily="34" charset="0"/>
            </a:endParaRPr>
          </a:p>
        </p:txBody>
      </p:sp>
      <p:pic>
        <p:nvPicPr>
          <p:cNvPr id="55" name="Picture 54" descr="FIU_VIP.png">
            <a:extLst>
              <a:ext uri="{FF2B5EF4-FFF2-40B4-BE49-F238E27FC236}">
                <a16:creationId xmlns:a16="http://schemas.microsoft.com/office/drawing/2014/main" id="{5193B4D5-8F2E-4E2C-9BD2-60BC144D324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0612" y="444716"/>
            <a:ext cx="6415905" cy="201256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55" descr="Image result for photoshop">
            <a:extLst>
              <a:ext uri="{FF2B5EF4-FFF2-40B4-BE49-F238E27FC236}">
                <a16:creationId xmlns:a16="http://schemas.microsoft.com/office/drawing/2014/main" id="{D0C83B0E-126E-49A9-BA4B-3045CA7EECB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7266748" y="3002759"/>
            <a:ext cx="2096679" cy="20442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sv png">
            <a:extLst>
              <a:ext uri="{FF2B5EF4-FFF2-40B4-BE49-F238E27FC236}">
                <a16:creationId xmlns:a16="http://schemas.microsoft.com/office/drawing/2014/main" id="{6565C678-F4CB-4BAF-9952-828A4C911B32}"/>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9859973" y="2942552"/>
            <a:ext cx="2187581" cy="21875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json png">
            <a:extLst>
              <a:ext uri="{FF2B5EF4-FFF2-40B4-BE49-F238E27FC236}">
                <a16:creationId xmlns:a16="http://schemas.microsoft.com/office/drawing/2014/main" id="{A4B3BEF7-2D07-4453-8895-D70843A20E5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9859974" y="421133"/>
            <a:ext cx="2187580" cy="218758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github icon png">
            <a:extLst>
              <a:ext uri="{FF2B5EF4-FFF2-40B4-BE49-F238E27FC236}">
                <a16:creationId xmlns:a16="http://schemas.microsoft.com/office/drawing/2014/main" id="{F9754C6B-9579-4779-B6A3-5C2E33868B01}"/>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470370" y="2890181"/>
            <a:ext cx="2207211" cy="21531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thruBlk="1"/>
  </p:transition>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5469</TotalTime>
  <Words>462</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 New Roman</vt:lpstr>
      <vt:lpstr>Wingdings</vt:lpstr>
      <vt:lpstr>Diseño predeterminado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Danny</cp:lastModifiedBy>
  <cp:revision>70</cp:revision>
  <dcterms:modified xsi:type="dcterms:W3CDTF">2018-04-16T20:19:00Z</dcterms:modified>
</cp:coreProperties>
</file>